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140968"/>
            <a:ext cx="4836681" cy="36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8640"/>
            <a:ext cx="2917826" cy="389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5328592" cy="39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7" y="3212976"/>
            <a:ext cx="273376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0"/>
            <a:ext cx="627803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356" y="3789040"/>
            <a:ext cx="3935644" cy="295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3931104" cy="294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246373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7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7803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127" y="2391503"/>
            <a:ext cx="3349873" cy="446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423617"/>
            <a:ext cx="4579177" cy="343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791243" cy="359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94243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99030"/>
            <a:ext cx="4211960" cy="31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531394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6632"/>
            <a:ext cx="318635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852936"/>
            <a:ext cx="2927358" cy="390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16632"/>
            <a:ext cx="5443273" cy="408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7"/>
            <a:ext cx="3744416" cy="499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6632"/>
            <a:ext cx="627803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5"/>
            <a:ext cx="38884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5967" y="116632"/>
            <a:ext cx="627803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59"/>
            <a:ext cx="5040560" cy="378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3531394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480592"/>
            <a:ext cx="4503211" cy="337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60648"/>
            <a:ext cx="4536504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196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468" y="0"/>
            <a:ext cx="4493532" cy="599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</TotalTime>
  <Words>0</Words>
  <Application>Microsoft Office PowerPoint</Application>
  <PresentationFormat>Pokaz na ekranie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Wierzchołek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Paweł Czubachowski</dc:creator>
  <cp:lastModifiedBy>48602</cp:lastModifiedBy>
  <cp:revision>12</cp:revision>
  <dcterms:created xsi:type="dcterms:W3CDTF">2022-06-14T20:05:51Z</dcterms:created>
  <dcterms:modified xsi:type="dcterms:W3CDTF">2022-06-14T20:59:50Z</dcterms:modified>
</cp:coreProperties>
</file>