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054" autoAdjust="0"/>
  </p:normalViewPr>
  <p:slideViewPr>
    <p:cSldViewPr>
      <p:cViewPr varScale="1">
        <p:scale>
          <a:sx n="79" d="100"/>
          <a:sy n="79" d="100"/>
        </p:scale>
        <p:origin x="-154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14.06.2022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14.06.2022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14.06.2022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14.06.2022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14.06.2022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14.06.2022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14.06.2022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14.06.2022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14.06.2022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14.06.2022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e ściętym i zaokrąglonym rogi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ójkąt prostokątny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14.06.2022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Dowolny kształt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Dowolny kształt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14.06.2022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131840" cy="417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628" y="0"/>
            <a:ext cx="334837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3068960"/>
            <a:ext cx="4824536" cy="3618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280920" cy="621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568952" cy="642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405045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96752"/>
            <a:ext cx="405045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806534" cy="6408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692697"/>
            <a:ext cx="383442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280920" cy="621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864096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374486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0648"/>
            <a:ext cx="4374486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168352" cy="422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999480"/>
            <a:ext cx="2893890" cy="3858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476672"/>
            <a:ext cx="4510468" cy="3382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3292078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16632"/>
            <a:ext cx="3096344" cy="412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729541"/>
            <a:ext cx="3096344" cy="412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</TotalTime>
  <Words>0</Words>
  <Application>Microsoft Office PowerPoint</Application>
  <PresentationFormat>Pokaz na ekranie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1" baseType="lpstr">
      <vt:lpstr>Przepływ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Paweł Czubachowski</dc:creator>
  <cp:lastModifiedBy>48602</cp:lastModifiedBy>
  <cp:revision>12</cp:revision>
  <dcterms:created xsi:type="dcterms:W3CDTF">2022-06-14T19:23:02Z</dcterms:created>
  <dcterms:modified xsi:type="dcterms:W3CDTF">2022-06-14T19:51:09Z</dcterms:modified>
</cp:coreProperties>
</file>